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9" r:id="rId3"/>
    <p:sldId id="257" r:id="rId4"/>
    <p:sldId id="258" r:id="rId5"/>
    <p:sldId id="265" r:id="rId6"/>
    <p:sldId id="263" r:id="rId7"/>
    <p:sldId id="266" r:id="rId8"/>
    <p:sldId id="267" r:id="rId9"/>
    <p:sldId id="268" r:id="rId10"/>
    <p:sldId id="269" r:id="rId11"/>
    <p:sldId id="270" r:id="rId12"/>
    <p:sldId id="264" r:id="rId13"/>
    <p:sldId id="262" r:id="rId14"/>
    <p:sldId id="271" r:id="rId15"/>
    <p:sldId id="272" r:id="rId16"/>
    <p:sldId id="273" r:id="rId17"/>
    <p:sldId id="274" r:id="rId18"/>
    <p:sldId id="275" r:id="rId19"/>
    <p:sldId id="276" r:id="rId20"/>
    <p:sldId id="261" r:id="rId21"/>
    <p:sldId id="277" r:id="rId22"/>
    <p:sldId id="278" r:id="rId23"/>
    <p:sldId id="280" r:id="rId24"/>
    <p:sldId id="281" r:id="rId25"/>
    <p:sldId id="282" r:id="rId26"/>
    <p:sldId id="283" r:id="rId27"/>
    <p:sldId id="284" r:id="rId28"/>
    <p:sldId id="285" r:id="rId29"/>
    <p:sldId id="260" r:id="rId30"/>
  </p:sldIdLst>
  <p:sldSz cx="9144000" cy="5143500" type="screen16x9"/>
  <p:notesSz cx="6858000" cy="9144000"/>
  <p:embeddedFontLst>
    <p:embeddedFont>
      <p:font typeface="NanumGothic ExtraBold" panose="020B0600000101010101" charset="-127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26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9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3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2960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9228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1537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105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67667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45722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36387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11246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22611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3353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3086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87584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53292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18342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45997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22961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99360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3503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25836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3112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1547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2952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6653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1322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864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6162650" cy="1317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 </a:t>
            </a:r>
            <a:r>
              <a:rPr lang="en-US" altLang="ko" sz="2500" b="1" dirty="0">
                <a:solidFill>
                  <a:srgbClr val="19264B"/>
                </a:solidFill>
              </a:rPr>
              <a:t>Andrew Ng Machine Learning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2022.0</a:t>
            </a:r>
            <a:r>
              <a:rPr lang="en-US" altLang="ko" dirty="0">
                <a:solidFill>
                  <a:srgbClr val="19264B"/>
                </a:solidFill>
              </a:rPr>
              <a:t>5.24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</a:rPr>
              <a:t>김벼리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Support Vector Machine (Kernels)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5A1244-A5E0-E174-DD20-DE889CC95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400" y="845454"/>
            <a:ext cx="7052800" cy="39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30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Support Vector Machine (Kernels)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90A96AC-2156-7E59-2838-EB7AFCCA6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600" y="799200"/>
            <a:ext cx="6753600" cy="37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27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Support Vector Machine (Kernels)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0E8571-8E73-8903-2711-398BC1A6E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400" y="878875"/>
            <a:ext cx="7048800" cy="396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13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Unsupervised Learning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382FC0-1106-FEEE-1F25-63272E0AB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200" y="900000"/>
            <a:ext cx="6630401" cy="37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518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Unsupervised Learning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BF950D-E6B3-9461-BB27-536DEEA61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687" y="845454"/>
            <a:ext cx="4203793" cy="23646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C19409B-9C9E-2BAC-52E7-D88888B6B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0000" y="2571750"/>
            <a:ext cx="4564800" cy="256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67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Unsupervised Learning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475CC7-CE6F-8A96-C6EA-A5DCF90BC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376" y="772766"/>
            <a:ext cx="4564800" cy="2567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22A98B-ECBD-335F-75D1-A5067C9F39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6800" y="2610482"/>
            <a:ext cx="4252000" cy="239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10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Unsupervised Learning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5E7351-49A7-2FA5-9782-0BB723272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5" y="782200"/>
            <a:ext cx="3959822" cy="2227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EF85B79-B3F4-8B84-158B-817989B67F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511437"/>
            <a:ext cx="4354423" cy="244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35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Unsupervised Learning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61C959-1689-5DEA-4BA4-63C37C1B1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800" y="1055550"/>
            <a:ext cx="6480000" cy="36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29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Unsupervised Learning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9DC7C0-BF36-37C9-90E9-D369F01A3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999" y="953100"/>
            <a:ext cx="6976725" cy="392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329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Unsupervised Learning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B588EC-97A8-3492-078C-2D4EA1A38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200" y="964800"/>
            <a:ext cx="6760800" cy="380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331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내용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6E849D-E27C-058E-E012-98EEE328DBE9}"/>
              </a:ext>
            </a:extLst>
          </p:cNvPr>
          <p:cNvSpPr txBox="1"/>
          <p:nvPr/>
        </p:nvSpPr>
        <p:spPr>
          <a:xfrm>
            <a:off x="1567800" y="926183"/>
            <a:ext cx="6195600" cy="4034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1. </a:t>
            </a:r>
            <a:r>
              <a:rPr lang="ko-KR" altLang="en-US" sz="16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소개 및 만남 인증</a:t>
            </a: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진행 상황</a:t>
            </a: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 Support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Vector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Machine</a:t>
            </a:r>
          </a:p>
          <a:p>
            <a:pPr>
              <a:lnSpc>
                <a:spcPct val="115000"/>
              </a:lnSpc>
            </a:pP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4. Unsupervised Learning</a:t>
            </a:r>
          </a:p>
          <a:p>
            <a:pPr>
              <a:lnSpc>
                <a:spcPct val="115000"/>
              </a:lnSpc>
            </a:pP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5. Dimensionality Reduction</a:t>
            </a:r>
          </a:p>
          <a:p>
            <a:pPr>
              <a:lnSpc>
                <a:spcPct val="115000"/>
              </a:lnSpc>
            </a:pP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Dimensionality Reduction 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391E1A-FB2E-676A-5712-6AE77237A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400" y="845454"/>
            <a:ext cx="7027200" cy="39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2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Dimensionality Reduction 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CB5AFB-AD3B-2761-C825-EE38BB15C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400" y="845453"/>
            <a:ext cx="6703200" cy="37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960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Dimensionality Reduction 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E01159-D500-FA9D-8388-79AE5176D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0400" y="845454"/>
            <a:ext cx="7120800" cy="40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11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Dimensionality Reduction 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1995F6-B9CF-1F5C-EA18-89CDCAF48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999" y="1121742"/>
            <a:ext cx="7151825" cy="39326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7855CB-7AEE-2CC0-2DF9-531C208CBC91}"/>
              </a:ext>
            </a:extLst>
          </p:cNvPr>
          <p:cNvSpPr txBox="1"/>
          <p:nvPr/>
        </p:nvSpPr>
        <p:spPr>
          <a:xfrm>
            <a:off x="1547999" y="813965"/>
            <a:ext cx="497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PCA </a:t>
            </a:r>
            <a:r>
              <a:rPr lang="ko-KR" altLang="en-US" b="1" dirty="0"/>
              <a:t>전에 데이터 처리 필요 </a:t>
            </a:r>
            <a:r>
              <a:rPr lang="en-US" altLang="ko-KR" b="1" dirty="0"/>
              <a:t>: mean normalization</a:t>
            </a:r>
            <a:r>
              <a:rPr lang="ko-KR" altLang="en-US" b="1" dirty="0"/>
              <a:t>은 필수</a:t>
            </a:r>
          </a:p>
        </p:txBody>
      </p:sp>
    </p:spTree>
    <p:extLst>
      <p:ext uri="{BB962C8B-B14F-4D97-AF65-F5344CB8AC3E}">
        <p14:creationId xmlns:p14="http://schemas.microsoft.com/office/powerpoint/2010/main" val="529494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Dimensionality Reduction 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978249-2F4D-1974-4794-07B147F97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000" y="727200"/>
            <a:ext cx="6809600" cy="38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90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Dimensionality Reduction 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BA6FB0-6C90-88C8-6CBB-7EA8150DF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601" y="919352"/>
            <a:ext cx="7228800" cy="406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64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Dimensionality Reduction 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72F4B0-8397-7B4E-1524-81AA6C348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199" y="845453"/>
            <a:ext cx="7095415" cy="399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10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Dimensionality Reduction 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69138F-9124-F6A5-D091-F00E96A7B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6401" y="758276"/>
            <a:ext cx="7250399" cy="40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143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Dimensionality Reduction 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F62FDB-1CA7-E6C3-7864-D500A0483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8400" y="957600"/>
            <a:ext cx="6604800" cy="37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380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2568175" y="2196277"/>
            <a:ext cx="49794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감사합니다</a:t>
            </a:r>
            <a:r>
              <a:rPr lang="en-US" altLang="ko-KR" sz="3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</a:t>
            </a:r>
            <a:endParaRPr sz="3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16833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077550" y="1820125"/>
            <a:ext cx="293440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1 : 김</a:t>
            </a:r>
            <a:r>
              <a:rPr lang="ko-KR" altLang="en-US" dirty="0"/>
              <a:t>벼리</a:t>
            </a:r>
            <a:r>
              <a:rPr lang="en-US" altLang="ko-KR" dirty="0"/>
              <a:t>(</a:t>
            </a:r>
            <a:r>
              <a:rPr lang="ko-KR" altLang="en-US" dirty="0"/>
              <a:t>융합공학부</a:t>
            </a:r>
            <a:r>
              <a:rPr lang="en-US" altLang="ko-KR" dirty="0"/>
              <a:t>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2 : </a:t>
            </a:r>
            <a:r>
              <a:rPr lang="ko-KR" altLang="en-US" dirty="0"/>
              <a:t>김유선</a:t>
            </a:r>
            <a:r>
              <a:rPr lang="en-US" altLang="ko-KR" dirty="0"/>
              <a:t>(</a:t>
            </a:r>
            <a:r>
              <a:rPr lang="ko-KR" altLang="en-US" dirty="0"/>
              <a:t>기계공학부</a:t>
            </a:r>
            <a:r>
              <a:rPr lang="en-US" altLang="ko-KR" dirty="0"/>
              <a:t>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3 : </a:t>
            </a:r>
            <a:r>
              <a:rPr lang="ko-KR" altLang="en-US" dirty="0" err="1"/>
              <a:t>김휘중</a:t>
            </a:r>
            <a:r>
              <a:rPr lang="en-US" altLang="ko-KR" dirty="0"/>
              <a:t>(</a:t>
            </a:r>
            <a:r>
              <a:rPr lang="ko-KR" altLang="en-US" dirty="0"/>
              <a:t>경영학과</a:t>
            </a:r>
            <a:r>
              <a:rPr lang="en-US" altLang="ko-KR" dirty="0"/>
              <a:t>)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스터디원</a:t>
            </a:r>
            <a:r>
              <a:rPr lang="en-US" altLang="ko-KR" dirty="0"/>
              <a:t> 4 : </a:t>
            </a:r>
            <a:r>
              <a:rPr lang="ko-KR" altLang="en-US" dirty="0"/>
              <a:t>박정현</a:t>
            </a:r>
            <a:r>
              <a:rPr lang="en-US" altLang="ko-KR" dirty="0"/>
              <a:t>(</a:t>
            </a:r>
            <a:r>
              <a:rPr lang="ko-KR" altLang="en-US" dirty="0"/>
              <a:t>응용통계학과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스터디원</a:t>
            </a:r>
            <a:r>
              <a:rPr lang="ko-KR" altLang="en-US" dirty="0"/>
              <a:t> </a:t>
            </a:r>
            <a:r>
              <a:rPr lang="en-US" altLang="ko-KR" dirty="0"/>
              <a:t>5 : </a:t>
            </a:r>
            <a:r>
              <a:rPr lang="ko-KR" altLang="en-US" dirty="0" err="1"/>
              <a:t>이강민</a:t>
            </a:r>
            <a:r>
              <a:rPr lang="en-US" altLang="ko-KR" dirty="0"/>
              <a:t>(</a:t>
            </a:r>
            <a:r>
              <a:rPr lang="ko-KR" altLang="en-US" dirty="0"/>
              <a:t>산업보안학과</a:t>
            </a:r>
            <a:r>
              <a:rPr lang="en-US" altLang="ko-KR" dirty="0"/>
              <a:t>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90BB1B-20BC-52D4-8261-44B3D8259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936" y="1566514"/>
            <a:ext cx="4310754" cy="26308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진행 상황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6FD4D26-4811-26E8-272F-01E83FE10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963" y="1055550"/>
            <a:ext cx="7689524" cy="1246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E7AD0F-9090-F5BA-6EFA-F7B25819D96E}"/>
              </a:ext>
            </a:extLst>
          </p:cNvPr>
          <p:cNvSpPr txBox="1"/>
          <p:nvPr/>
        </p:nvSpPr>
        <p:spPr>
          <a:xfrm>
            <a:off x="1408975" y="2695500"/>
            <a:ext cx="68710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이번 주</a:t>
            </a:r>
            <a:r>
              <a:rPr lang="en-US" altLang="ko-KR" dirty="0"/>
              <a:t>: </a:t>
            </a:r>
            <a:r>
              <a:rPr lang="en-US" altLang="ko-KR" dirty="0" err="1"/>
              <a:t>Anormaly</a:t>
            </a:r>
            <a:r>
              <a:rPr lang="en-US" altLang="ko-KR" dirty="0"/>
              <a:t> Detection, Recommender Systems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다음 주</a:t>
            </a:r>
            <a:r>
              <a:rPr lang="en-US" altLang="ko-KR" dirty="0"/>
              <a:t>: Large scale machine learning, Application Example: Photo OCR (</a:t>
            </a:r>
            <a:r>
              <a:rPr lang="ko-KR" altLang="en-US" dirty="0"/>
              <a:t>완강</a:t>
            </a:r>
            <a:r>
              <a:rPr lang="en-US" altLang="ko-KR" dirty="0"/>
              <a:t>!)</a:t>
            </a: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69822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Support Vector Machine(Optimization Objective)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F10C3C-B139-0FD5-244E-DD1ED51A9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563" y="795054"/>
            <a:ext cx="6954385" cy="391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73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7B933B5-39F0-C1A3-02B5-287CA812D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400" y="845454"/>
            <a:ext cx="7128000" cy="4009500"/>
          </a:xfrm>
          <a:prstGeom prst="rect">
            <a:avLst/>
          </a:prstGeom>
        </p:spPr>
      </p:pic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1FE8D5FB-CD4E-5928-B1DE-49FDC9B107BC}"/>
              </a:ext>
            </a:extLst>
          </p:cNvPr>
          <p:cNvSpPr txBox="1"/>
          <p:nvPr/>
        </p:nvSpPr>
        <p:spPr>
          <a:xfrm>
            <a:off x="1408974" y="306875"/>
            <a:ext cx="669822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Support Vector Machine(Optimization Objective)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88961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20142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Support Vector Machine (Large Margin Intuition)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3037A86-2985-D2F8-C543-3941B0A59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2575" y="784800"/>
            <a:ext cx="6924800" cy="38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39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20142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Support Vector Machine (Large Margin Intuition)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06D622-7632-3734-B8DC-D02E16DA8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200" y="787854"/>
            <a:ext cx="7113600" cy="400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67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Support Vector Machine (Kernels)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6774CB-CD36-5D81-2F6D-B913E5CA6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5" y="701575"/>
            <a:ext cx="7351200" cy="413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19610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203</Words>
  <Application>Microsoft Office PowerPoint</Application>
  <PresentationFormat>화면 슬라이드 쇼(16:9)</PresentationFormat>
  <Paragraphs>60</Paragraphs>
  <Slides>29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Arial</vt:lpstr>
      <vt:lpstr>NanumGothic ExtraBold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김벼리</dc:creator>
  <cp:lastModifiedBy>김 벼리</cp:lastModifiedBy>
  <cp:revision>25</cp:revision>
  <dcterms:modified xsi:type="dcterms:W3CDTF">2022-05-23T14:57:26Z</dcterms:modified>
</cp:coreProperties>
</file>